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B445BC-A6D0-4BC9-9A89-28E23B1F97DA}">
  <a:tblStyle styleId="{43B445BC-A6D0-4BC9-9A89-28E23B1F97D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7ce7e09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7ce7e09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17e90e42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17e90e42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431a05b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431a05b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430ac027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430ac027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430ac027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430ac027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1203aeb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1203aeb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15f0b7f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15f0b7f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11f47b36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11f47b36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f19945e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f19945e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430ac027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430ac027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is subject to change!! Please visit the website for all schedule updates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30ac027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30ac027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31a05b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431a05b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9de767c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9de767c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430ac027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430ac027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f8f165b9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f8f165b9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de767c0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de767c0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431a05b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431a05b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30ac027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430ac027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f8f165b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f8f165b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kingsoopers.com/i/community/community-rewards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mramd95@gmail.com" TargetMode="External"/><Relationship Id="rId4" Type="http://schemas.openxmlformats.org/officeDocument/2006/relationships/hyperlink" Target="mailto:conleymarquez1@gmail.com" TargetMode="External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73763"/>
                </a:solidFill>
              </a:rPr>
              <a:t>Standley Lake Cross Country</a:t>
            </a:r>
            <a:endParaRPr sz="4800">
              <a:solidFill>
                <a:srgbClr val="073763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48"/>
            <a:ext cx="4242600" cy="11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3AC0A"/>
                </a:solidFill>
              </a:rPr>
              <a:t>Team &amp; Parent Meeting</a:t>
            </a:r>
            <a:endParaRPr sz="1230">
              <a:solidFill>
                <a:srgbClr val="23AC0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30">
              <a:solidFill>
                <a:srgbClr val="23AC0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30">
              <a:solidFill>
                <a:srgbClr val="23AC0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30">
              <a:solidFill>
                <a:srgbClr val="23AC0A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975" y="28687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AC0A"/>
                </a:solidFill>
              </a:rPr>
              <a:t>Injuries</a:t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423150" y="227475"/>
            <a:ext cx="4407000" cy="4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The expectation is that athletes participate in the entirety of each practice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Student-athletes need to </a:t>
            </a:r>
            <a:r>
              <a:rPr b="1"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communicate</a:t>
            </a: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 how they are feeling to coaches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If student-athletes are not able to run or participate in practice they will need to see the athletic trainer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If the athlete cannot compete for more than 3 consecutive days, they are expected to see a doctor and will not compete until further notice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go see a doctor - you must get a doctor’s note to be cleared in order to run (includes physical therapist)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are injured and unable to run you are still expected at practice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72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20101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Communication</a:t>
            </a:r>
            <a:endParaRPr sz="2300">
              <a:solidFill>
                <a:srgbClr val="23AC0A"/>
              </a:solidFill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343100" y="378825"/>
            <a:ext cx="4800900" cy="50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Communication is an essential part of the season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erriweather"/>
              <a:buChar char="-"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All communication will be through Google Classroom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Boys XC: 6idbxuw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Girls XC: lyvgohp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erriweather"/>
              <a:buChar char="-"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Chain of Command: Please have your student-athlete advocate for themselves**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erriweather"/>
              <a:buAutoNum type="alphaLcPeriod"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Student-athle</a:t>
            </a: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te::Head Coach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erriweather"/>
              <a:buAutoNum type="alphaLcPeriod"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Parent::Head Coach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erriweather"/>
              <a:buAutoNum type="alphaLcPeriod"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Parent:: Athletic Director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00" y="16767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AC0A"/>
                </a:solidFill>
              </a:rPr>
              <a:t>JV/Freshman Meets</a:t>
            </a:r>
            <a:endParaRPr>
              <a:solidFill>
                <a:srgbClr val="23AC0A"/>
              </a:solidFill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438100" y="500925"/>
            <a:ext cx="4495500" cy="4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All invitationals will allow for non-varsity athletes to compete </a:t>
            </a: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except</a:t>
            </a: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for:</a:t>
            </a:r>
            <a:endParaRPr sz="23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Nike Desert Twilight (limited number of participants)</a:t>
            </a:r>
            <a:endParaRPr sz="23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Regionals (varsity only)</a:t>
            </a:r>
            <a:endParaRPr sz="23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No cut sport</a:t>
            </a:r>
            <a:endParaRPr sz="23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3216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3AC0A"/>
                </a:solidFill>
              </a:rPr>
              <a:t>Meet Expectations</a:t>
            </a:r>
            <a:endParaRPr sz="2600"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371150" y="353850"/>
            <a:ext cx="4686900" cy="47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861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Take team bus to and from the meet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Bring sweats, uniform, running shoes, racing flats, food, water, sunscreen, additional layers, roller, etc)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Step up to help with the tents and other team supplies.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Warm up together (with teammates running your race)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Cheer for one another!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Stay the entirety of the competition. If you </a:t>
            </a: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ABSOLUTELY</a:t>
            </a:r>
            <a:r>
              <a:rPr lang="en" sz="1575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need to leave you need to check out with a coach and have parent permission. </a:t>
            </a:r>
            <a:endParaRPr sz="157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86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75"/>
              <a:buFont typeface="Merriweather"/>
              <a:buChar char="●"/>
            </a:pPr>
            <a:r>
              <a:rPr lang="en" sz="1637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Use proper language and represent SLHS in a positive way at all times.</a:t>
            </a:r>
            <a:endParaRPr sz="1637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6456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3AC0A"/>
                </a:solidFill>
              </a:rPr>
              <a:t>Transportation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644675" y="133900"/>
            <a:ext cx="4166400" cy="4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Buses will transport </a:t>
            </a:r>
            <a:r>
              <a:rPr lang="en" sz="1700" u="sng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eligible</a:t>
            </a: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athletes to and from meets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Athletes will be notified of bus departure time </a:t>
            </a:r>
            <a:r>
              <a:rPr lang="en" sz="1700" u="sng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the day before the meet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Athletes will be excused from classes that they miss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●"/>
            </a:pPr>
            <a:r>
              <a:rPr b="1"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It is the athlete’s responsibility to get in touch with teachers whose classes they miss to make up work!</a:t>
            </a:r>
            <a:endParaRPr b="1"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Bus return times are dependent upon a variety of factors. Athletes will be given a 10-15 minute heads-up to call their parents prior to arriving SLHS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7671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Fundraising Opportunities</a:t>
            </a:r>
            <a:endParaRPr sz="2300">
              <a:solidFill>
                <a:srgbClr val="23AC0A"/>
              </a:solidFill>
            </a:endParaRPr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644675" y="500925"/>
            <a:ext cx="4166400" cy="43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King Soopers</a:t>
            </a:r>
            <a:endParaRPr b="1" sz="16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www.kingsoopers.com/i/community/community-rewards</a:t>
            </a:r>
            <a:r>
              <a:rPr lang="en" sz="11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1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6667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Search for the team/club/activity you would like donation to go towards.</a:t>
            </a:r>
            <a:endParaRPr sz="11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81000" rtl="0" algn="l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SLHS Booster: Cross Country, Organization Number: </a:t>
            </a:r>
            <a:r>
              <a:rPr lang="en" sz="1200">
                <a:solidFill>
                  <a:srgbClr val="1D1E1F"/>
                </a:solidFill>
              </a:rPr>
              <a:t>ND314</a:t>
            </a:r>
            <a:endParaRPr sz="1200">
              <a:solidFill>
                <a:srgbClr val="1D1E1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  <a:latin typeface="Merriweather"/>
                <a:ea typeface="Merriweather"/>
                <a:cs typeface="Merriweather"/>
                <a:sym typeface="Merriweather"/>
              </a:rPr>
              <a:t>Shoe Night - 8/20 after practice</a:t>
            </a:r>
            <a:endParaRPr sz="1100">
              <a:solidFill>
                <a:srgbClr val="21212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613" y="16362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Team Dinners</a:t>
            </a:r>
            <a:endParaRPr sz="2300">
              <a:solidFill>
                <a:srgbClr val="23AC0A"/>
              </a:solidFill>
            </a:endParaRPr>
          </a:p>
        </p:txBody>
      </p:sp>
      <p:graphicFrame>
        <p:nvGraphicFramePr>
          <p:cNvPr id="169" name="Google Shape;169;p28"/>
          <p:cNvGraphicFramePr/>
          <p:nvPr/>
        </p:nvGraphicFramePr>
        <p:xfrm>
          <a:off x="5854625" y="122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{43B445BC-A6D0-4BC9-9A89-28E23B1F97DA}</a:tableStyleId>
              </a:tblPr>
              <a:tblGrid>
                <a:gridCol w="18968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Dates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Friday, 8/23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Thursday</a:t>
                      </a:r>
                      <a:r>
                        <a:rPr lang="en" sz="1600"/>
                        <a:t>, 8/29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Thursday, 9/5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Monday, 9/16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Friday, 9/20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Thursday, 10/3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Tuesday, 10/15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6362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Gator Invite &amp; </a:t>
            </a:r>
            <a:endParaRPr sz="2300"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Jog in the Bog</a:t>
            </a:r>
            <a:endParaRPr sz="2300">
              <a:solidFill>
                <a:srgbClr val="23AC0A"/>
              </a:solidFill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644675" y="500925"/>
            <a:ext cx="4166400" cy="43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Saturday, August 24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College Open Space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8AM-10AM: Gator Invite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10AM-11:30AM: Jog in the Bog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 Our Team By: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AutoNum type="arabicPeriod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Volunteering for Gator Invite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AutoNum type="arabicPeriod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Registering for Jog in the Bog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213" y="17172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Nike Desert Twilight</a:t>
            </a:r>
            <a:endParaRPr sz="2300">
              <a:solidFill>
                <a:srgbClr val="23AC0A"/>
              </a:solidFill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343100" y="-78375"/>
            <a:ext cx="4800900" cy="50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What: Largest cross country invitational in the nation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Who: Up to 27 cross country athletes </a:t>
            </a: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who</a:t>
            </a: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meet qualifying times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When: Thursday, September 26 - Sunday, September 29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Cost: ~$450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High-Level Itinerary: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Thursday: Drive Denver to Moab, Glenwood Caverns Amusement Park along the way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Friday: Moab to Phoenix; Race at NDT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Saturday: Group hike; waterpark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Sunday: Drive Phoenix to Denver</a:t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Attend NDT athlete/parent meeting after practice (6:00PM) on 8/28 for forms and more details</a:t>
            </a:r>
            <a:endParaRPr b="1"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00" y="16767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3AC0A"/>
                </a:solidFill>
              </a:rPr>
              <a:t>Schedule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4644675" y="0"/>
            <a:ext cx="41664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25"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564625"/>
            <a:ext cx="2376725" cy="20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0"/>
            <a:ext cx="38648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AC0A"/>
                </a:solidFill>
              </a:rPr>
              <a:t>Coaches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28475" y="227475"/>
            <a:ext cx="4166400" cy="4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89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Merriweather"/>
              <a:buChar char="●"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Annie Martines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Girl’s Head Coach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Annie.Martines@jeffcoschools.us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89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Merriweather"/>
              <a:buChar char="●"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Daniel Amram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Boy’s Head Coach 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amramd95@gmail.com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89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Merriweather"/>
              <a:buChar char="●"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Conley Marquez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Girl’s Assistant Coach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265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conleymarquez1@gmail.com</a:t>
            </a:r>
            <a:endParaRPr sz="12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6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65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22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613" y="136487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23AC0A"/>
                </a:solidFill>
              </a:rPr>
              <a:t>Questions?</a:t>
            </a:r>
            <a:endParaRPr sz="4500">
              <a:solidFill>
                <a:srgbClr val="23AC0A"/>
              </a:solidFill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538" y="447950"/>
            <a:ext cx="4813976" cy="424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AC0A"/>
                </a:solidFill>
              </a:rPr>
              <a:t>What is Cross Country?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28475" y="227475"/>
            <a:ext cx="4166400" cy="4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General</a:t>
            </a:r>
            <a:endParaRPr b="1"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Cross Country is both a team and individual sport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Athletes run a 5K (3.1M) race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Races are run on various courses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Scoring</a:t>
            </a: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the conclusion of the race, the places of the first 5 runners on each team are tallied and </a:t>
            </a:r>
            <a:r>
              <a:rPr b="1"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lowest score wins</a:t>
            </a: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 The 6 and 7 runners are called “displacers” and can still affect team scoring if they can finish ahead of other teams’ first five runners.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Everyone competes at every race*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AC0A"/>
                </a:solidFill>
              </a:rPr>
              <a:t>Practice Schedule</a:t>
            </a:r>
            <a:endParaRPr sz="4800">
              <a:solidFill>
                <a:srgbClr val="23AC0A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Start of Practice – 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Merriweather"/>
              <a:buChar char="●"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Aug 12th - Mid-October*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Monday - Friday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3:45PM – 5:45PM*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Still in school so dress code still applies. 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Inclement Weather (lightning) - Will be </a:t>
            </a: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inside, upper and lower hallways.</a:t>
            </a:r>
            <a:endParaRPr sz="19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Practice will be held over Fall Break and is mandatory unless you’ll be out of town.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7023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AC0A"/>
                </a:solidFill>
              </a:rPr>
              <a:t>Expectations at Practice</a:t>
            </a:r>
            <a:endParaRPr sz="4800">
              <a:solidFill>
                <a:srgbClr val="23AC0A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500925"/>
            <a:ext cx="4166400" cy="4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What to bring: </a:t>
            </a:r>
            <a:r>
              <a:rPr lang="en" sz="16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water, athletic clothing, and running shoes</a:t>
            </a:r>
            <a:endParaRPr sz="16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entire training day</a:t>
            </a:r>
            <a:endParaRPr sz="16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WE RUN!</a:t>
            </a:r>
            <a:endParaRPr sz="16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Run the routes instructed to you at the beginning of practice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Run with a buddy at all times!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Keep ears alert (no headphones/music during practice)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Take care of yourself (academics, hydration, nutrition, sleep)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13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00" y="17266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3AC0A"/>
                </a:solidFill>
              </a:rPr>
              <a:t>Expectations at Practice</a:t>
            </a:r>
            <a:endParaRPr sz="4800">
              <a:solidFill>
                <a:srgbClr val="23AC0A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44675" y="500925"/>
            <a:ext cx="4166400" cy="4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43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before </a:t>
            </a:r>
            <a:r>
              <a:rPr b="1" lang="en" sz="143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August 12</a:t>
            </a:r>
            <a:endParaRPr b="1" sz="143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Physical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38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910"/>
              <a:buFont typeface="Merriweather"/>
              <a:buChar char="●"/>
            </a:pPr>
            <a:r>
              <a:rPr lang="en" sz="99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Advanced Urgent Care offers physicals for $35</a:t>
            </a:r>
            <a:endParaRPr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Successful registration and payment of athletic fee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38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910"/>
              <a:buFont typeface="Merriweather"/>
              <a:buChar char="●"/>
            </a:pPr>
            <a:r>
              <a:rPr lang="en" sz="99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contact Courtney.Baughman@jeffco.k12.co.us with any questions</a:t>
            </a:r>
            <a:endParaRPr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Signed last page of the athlete/parent expectations packet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Runnings shoes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Racing flats (not required but strongly recommended for competitive athletes)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278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Water bottle</a:t>
            </a:r>
            <a:endParaRPr b="1" sz="1278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3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2067150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AC0A"/>
                </a:solidFill>
              </a:rPr>
              <a:t>Team Store/Shoe Night</a:t>
            </a:r>
            <a:endParaRPr sz="2300">
              <a:solidFill>
                <a:srgbClr val="23AC0A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644675" y="500925"/>
            <a:ext cx="4166400" cy="43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Spirit Pack </a:t>
            </a: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-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Will be posted </a:t>
            </a: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on website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-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Must buy uniform shorts, warm up top, warm up bottoms (player pack)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90500" rtl="0" algn="ctr">
              <a:lnSpc>
                <a:spcPct val="16667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Shoe </a:t>
            </a: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Night - Road Runners (Walnut Creek)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-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August 20 from 6PM-8PM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Merriweather"/>
              <a:buChar char="-"/>
            </a:pPr>
            <a:r>
              <a:rPr lang="en" sz="17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Purchase running shoes and racing flats at a discounted price </a:t>
            </a:r>
            <a:endParaRPr sz="17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523200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AC0A"/>
                </a:solidFill>
              </a:rPr>
              <a:t>Attendance</a:t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423150" y="227475"/>
            <a:ext cx="4407000" cy="4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2 UNEXCUSED absences of the season = must sit out the next meet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3 UNEXCUSED absences of practice or competitions = removal from team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No athlete can miss more than 5 practices in the season (</a:t>
            </a:r>
            <a:r>
              <a:rPr b="1"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excused or not</a:t>
            </a: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48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8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258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1480"/>
              <a:buFont typeface="Merriweather"/>
              <a:buChar char="●"/>
            </a:pPr>
            <a:r>
              <a:rPr lang="en" sz="148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Keep communication open between you and your coach. If you know you’ll be missing practice, we need to know in advance </a:t>
            </a:r>
            <a:r>
              <a:rPr b="1" lang="en" sz="148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via email from a parent/guardian </a:t>
            </a:r>
            <a:r>
              <a:rPr lang="en" sz="148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for us to excuse that absence from practice 24 hrs in advanced (unless sick). </a:t>
            </a:r>
            <a:endParaRPr sz="148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8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258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1480"/>
              <a:buFont typeface="Merriweather"/>
              <a:buChar char="●"/>
            </a:pPr>
            <a:r>
              <a:rPr lang="en" sz="148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We will take attendance daily at practice.</a:t>
            </a:r>
            <a:endParaRPr sz="148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72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15522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AC0A"/>
                </a:solidFill>
              </a:rPr>
              <a:t>Academic Ineligibility</a:t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AC0A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423150" y="227475"/>
            <a:ext cx="4407000" cy="4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●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Warning report is pulled on Wednesdays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○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Any athlete with 2+ F’s is in danger of being ineligible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○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Grades must be brought up by Friday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6580"/>
              </a:buClr>
              <a:buSzPts val="1450"/>
              <a:buFont typeface="Merriweather"/>
              <a:buChar char="○"/>
            </a:pPr>
            <a:r>
              <a:rPr lang="en" sz="1450">
                <a:solidFill>
                  <a:srgbClr val="006580"/>
                </a:solidFill>
                <a:latin typeface="Merriweather"/>
                <a:ea typeface="Merriweather"/>
                <a:cs typeface="Merriweather"/>
                <a:sym typeface="Merriweather"/>
              </a:rPr>
              <a:t>If grades are not brought up, the athlete cannot compete the following week</a:t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72">
              <a:solidFill>
                <a:srgbClr val="00658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13" y="2010125"/>
            <a:ext cx="2376725" cy="2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